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Default Extension="jpeg" ContentType="image/jpeg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Override PartName="/ppt/slides/slide30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16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sldIdLst>
    <p:sldId id="256" r:id="rId2"/>
    <p:sldId id="259" r:id="rId3"/>
    <p:sldId id="285" r:id="rId4"/>
    <p:sldId id="266" r:id="rId5"/>
    <p:sldId id="260" r:id="rId6"/>
    <p:sldId id="261" r:id="rId7"/>
    <p:sldId id="262" r:id="rId8"/>
    <p:sldId id="258" r:id="rId9"/>
    <p:sldId id="257" r:id="rId10"/>
    <p:sldId id="286" r:id="rId11"/>
    <p:sldId id="271" r:id="rId12"/>
    <p:sldId id="273" r:id="rId13"/>
    <p:sldId id="263" r:id="rId14"/>
    <p:sldId id="275" r:id="rId15"/>
    <p:sldId id="264" r:id="rId16"/>
    <p:sldId id="265" r:id="rId17"/>
    <p:sldId id="267" r:id="rId18"/>
    <p:sldId id="278" r:id="rId19"/>
    <p:sldId id="269" r:id="rId20"/>
    <p:sldId id="270" r:id="rId21"/>
    <p:sldId id="280" r:id="rId22"/>
    <p:sldId id="284" r:id="rId23"/>
    <p:sldId id="272" r:id="rId24"/>
    <p:sldId id="274" r:id="rId25"/>
    <p:sldId id="282" r:id="rId26"/>
    <p:sldId id="277" r:id="rId27"/>
    <p:sldId id="279" r:id="rId28"/>
    <p:sldId id="268" r:id="rId29"/>
    <p:sldId id="281" r:id="rId30"/>
    <p:sldId id="283" r:id="rId31"/>
    <p:sldId id="276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8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168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/>
          <p:nvPr/>
        </p:nvSpPr>
        <p:spPr>
          <a:xfrm>
            <a:off x="341086" y="928914"/>
            <a:ext cx="8432800" cy="17707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707" y="968189"/>
            <a:ext cx="7799387" cy="1237130"/>
          </a:xfrm>
        </p:spPr>
        <p:txBody>
          <a:bodyPr anchor="b" anchorCtr="0"/>
          <a:lstStyle>
            <a:lvl1pPr algn="r">
              <a:lnSpc>
                <a:spcPts val="5000"/>
              </a:lnSpc>
              <a:defRPr sz="46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707" y="2209799"/>
            <a:ext cx="7799387" cy="466165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11/15/13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05300" y="6492875"/>
            <a:ext cx="533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457200" y="816802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Picture 8" descr="TitleSlideTo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57200"/>
            <a:ext cx="8229600" cy="356646"/>
          </a:xfrm>
          <a:prstGeom prst="rect">
            <a:avLst/>
          </a:prstGeom>
        </p:spPr>
      </p:pic>
      <p:pic>
        <p:nvPicPr>
          <p:cNvPr id="10" name="Picture 9" descr="TitleSlideBotto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700601"/>
            <a:ext cx="8229600" cy="3700199"/>
          </a:xfrm>
          <a:prstGeom prst="rect">
            <a:avLst/>
          </a:prstGeom>
        </p:spPr>
      </p:pic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247" y="6492875"/>
            <a:ext cx="34155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/>
          <p:cNvSpPr/>
          <p:nvPr/>
        </p:nvSpPr>
        <p:spPr>
          <a:xfrm>
            <a:off x="355600" y="566057"/>
            <a:ext cx="8396514" cy="25980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457200" y="45720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11/15/13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33828" y="566057"/>
            <a:ext cx="8454571" cy="21335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457200" y="45720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" y="1644868"/>
            <a:ext cx="3657600" cy="1098332"/>
          </a:xfrm>
        </p:spPr>
        <p:txBody>
          <a:bodyPr anchor="b"/>
          <a:lstStyle>
            <a:lvl1pPr algn="l">
              <a:defRPr sz="36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8032" y="654268"/>
            <a:ext cx="3657600" cy="5486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368" y="2774731"/>
            <a:ext cx="3657600" cy="316886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55600" y="348343"/>
            <a:ext cx="8432800" cy="23513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 rot="5400000">
            <a:off x="5598058" y="3310469"/>
            <a:ext cx="5943600" cy="237061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" y="1644868"/>
            <a:ext cx="3657600" cy="1098332"/>
          </a:xfrm>
        </p:spPr>
        <p:txBody>
          <a:bodyPr anchor="b"/>
          <a:lstStyle>
            <a:lvl1pPr algn="l">
              <a:defRPr sz="36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368" y="2774731"/>
            <a:ext cx="3657600" cy="316886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828032" y="457200"/>
            <a:ext cx="3621024" cy="594360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s-ES_tradnl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286000"/>
            <a:ext cx="7874000" cy="3840163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/>
          <p:cNvSpPr/>
          <p:nvPr/>
        </p:nvSpPr>
        <p:spPr>
          <a:xfrm>
            <a:off x="348342" y="362857"/>
            <a:ext cx="8440057" cy="2336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Picture 8" descr="VerticalRigh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1668" y="457200"/>
            <a:ext cx="1546230" cy="59436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 rot="5400000">
            <a:off x="4074414" y="3369564"/>
            <a:ext cx="5943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19582" y="693738"/>
            <a:ext cx="1491018" cy="5432425"/>
          </a:xfrm>
        </p:spPr>
        <p:txBody>
          <a:bodyPr vert="eaVert" tIns="45720" bIns="45720"/>
          <a:lstStyle>
            <a:lvl1pPr algn="l">
              <a:defRPr/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93738"/>
            <a:ext cx="6019800" cy="5432425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26571" y="362857"/>
            <a:ext cx="8440058" cy="25182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98041" y="3575712"/>
            <a:ext cx="5396671" cy="1340467"/>
          </a:xfrm>
        </p:spPr>
        <p:txBody>
          <a:bodyPr tIns="0" bIns="0" anchor="b" anchorCtr="0"/>
          <a:lstStyle>
            <a:lvl1pPr algn="r">
              <a:defRPr sz="4600" b="0" cap="none" baseline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98041" y="4980297"/>
            <a:ext cx="5396671" cy="810904"/>
          </a:xfrm>
        </p:spPr>
        <p:txBody>
          <a:bodyPr tIns="0" bIns="0" anchor="t" anchorCtr="0">
            <a:normAutofit/>
          </a:bodyPr>
          <a:lstStyle>
            <a:lvl1pPr marL="0" indent="0" algn="r">
              <a:spcBef>
                <a:spcPts val="30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06824" y="6492240"/>
            <a:ext cx="533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SectionHeaderLef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647" y="457200"/>
            <a:ext cx="2216561" cy="59436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 rot="5400000">
            <a:off x="-222366" y="3369564"/>
            <a:ext cx="5943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8904" y="2286000"/>
            <a:ext cx="36576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31308" y="2286000"/>
            <a:ext cx="3657600" cy="3840163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3388" y="2040081"/>
            <a:ext cx="3657600" cy="730415"/>
          </a:xfrm>
        </p:spPr>
        <p:txBody>
          <a:bodyPr tIns="0" bIns="0" anchor="ctr" anchorCtr="0">
            <a:noAutofit/>
          </a:bodyPr>
          <a:lstStyle>
            <a:lvl1pPr marL="0" indent="0" algn="ctr">
              <a:lnSpc>
                <a:spcPts val="3000"/>
              </a:lnSpc>
              <a:spcBef>
                <a:spcPts val="30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3388" y="2797175"/>
            <a:ext cx="3657600" cy="33289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8032" y="2040081"/>
            <a:ext cx="3657600" cy="730415"/>
          </a:xfrm>
        </p:spPr>
        <p:txBody>
          <a:bodyPr tIns="0" bIns="0" anchor="ctr" anchorCtr="0">
            <a:noAutofit/>
          </a:bodyPr>
          <a:lstStyle>
            <a:lvl1pPr marL="0" indent="0" algn="ctr">
              <a:lnSpc>
                <a:spcPts val="3000"/>
              </a:lnSpc>
              <a:spcBef>
                <a:spcPts val="30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8032" y="2797175"/>
            <a:ext cx="3657600" cy="33289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11/15/13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884488" y="4484687"/>
            <a:ext cx="3375025" cy="1588"/>
          </a:xfrm>
          <a:prstGeom prst="line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4050" y="2286001"/>
            <a:ext cx="7848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54050" y="4302966"/>
            <a:ext cx="7848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28032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828032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8" name="Content Placeholder 2"/>
          <p:cNvSpPr>
            <a:spLocks noGrp="1"/>
          </p:cNvSpPr>
          <p:nvPr>
            <p:ph sz="half" idx="14"/>
          </p:nvPr>
        </p:nvSpPr>
        <p:spPr>
          <a:xfrm>
            <a:off x="654085" y="2286000"/>
            <a:ext cx="36576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28032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828032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658906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658906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11/15/13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RunningTop-R.jp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7200" y="457200"/>
            <a:ext cx="8229600" cy="138200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8813" y="456252"/>
            <a:ext cx="7824788" cy="1323041"/>
          </a:xfrm>
          <a:prstGeom prst="rect">
            <a:avLst/>
          </a:prstGeom>
          <a:effectLst/>
        </p:spPr>
        <p:txBody>
          <a:bodyPr vert="horz" lIns="91440" tIns="0" rIns="91440" bIns="0" rtlCol="0" anchor="b" anchorCtr="0">
            <a:noAutofit/>
          </a:bodyPr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2286000"/>
            <a:ext cx="6197600" cy="3840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036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bg1">
                    <a:lumMod val="65000"/>
                  </a:schemeClr>
                </a:solidFill>
                <a:latin typeface="Calibri" pitchFamily="34" charset="0"/>
              </a:defRPr>
            </a:lvl1pPr>
          </a:lstStyle>
          <a:p>
            <a:fld id="{54B37DEE-DD7D-514D-837D-E4FE7B5CB843}" type="datetimeFigureOut">
              <a:rPr lang="en-US" smtClean="0"/>
              <a:pPr/>
              <a:t>11/15/13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247" y="6492875"/>
            <a:ext cx="34155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8666" y="6149788"/>
            <a:ext cx="533400" cy="365125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lvl1pPr algn="l">
              <a:defRPr sz="1800" b="0">
                <a:solidFill>
                  <a:schemeClr val="accent1"/>
                </a:solidFill>
                <a:latin typeface="Calibri" pitchFamily="34" charset="0"/>
              </a:defRPr>
            </a:lvl1pPr>
          </a:lstStyle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184096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r" defTabSz="914400" rtl="0" eaLnBrk="1" latinLnBrk="0" hangingPunct="1">
        <a:lnSpc>
          <a:spcPts val="5400"/>
        </a:lnSpc>
        <a:spcBef>
          <a:spcPct val="0"/>
        </a:spcBef>
        <a:buNone/>
        <a:defRPr sz="5200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1800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Los lugares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752" y="2209799"/>
            <a:ext cx="7799387" cy="466165"/>
          </a:xfrm>
        </p:spPr>
        <p:txBody>
          <a:bodyPr/>
          <a:lstStyle/>
          <a:p>
            <a:r>
              <a:rPr lang="en-US" dirty="0" smtClean="0"/>
              <a:t> by</a:t>
            </a:r>
            <a:r>
              <a:rPr lang="en-US" dirty="0" smtClean="0"/>
              <a:t> </a:t>
            </a:r>
            <a:r>
              <a:rPr lang="en-US" dirty="0" err="1" smtClean="0"/>
              <a:t>Fariha</a:t>
            </a:r>
            <a:r>
              <a:rPr lang="en-US" dirty="0" smtClean="0"/>
              <a:t> </a:t>
            </a:r>
            <a:r>
              <a:rPr lang="en-US" dirty="0" err="1" smtClean="0"/>
              <a:t>Chowdhury</a:t>
            </a:r>
            <a:r>
              <a:rPr lang="en-US" dirty="0" err="1" smtClean="0"/>
              <a:t>l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salón de belleza </a:t>
            </a:r>
            <a:endParaRPr lang="en-US" dirty="0"/>
          </a:p>
        </p:txBody>
      </p:sp>
      <p:pic>
        <p:nvPicPr>
          <p:cNvPr id="4" name="Content Placeholder 3" descr="salon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7633" b="7633"/>
          <a:stretch>
            <a:fillRect/>
          </a:stretch>
        </p:blipFill>
        <p:spPr>
          <a:xfrm>
            <a:off x="1286233" y="2091614"/>
            <a:ext cx="6774061" cy="4197350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12062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parque </a:t>
            </a:r>
            <a:endParaRPr lang="en-US" dirty="0"/>
          </a:p>
        </p:txBody>
      </p:sp>
      <p:pic>
        <p:nvPicPr>
          <p:cNvPr id="4" name="Content Placeholder 3" descr="central-park-jewel-in-the-sky.jpg"/>
          <p:cNvPicPr>
            <a:picLocks noGrp="1" noChangeAspect="1"/>
          </p:cNvPicPr>
          <p:nvPr>
            <p:ph idx="1"/>
          </p:nvPr>
        </p:nvPicPr>
        <p:blipFill>
          <a:blip r:embed="rId2"/>
          <a:srcRect l="-4168" r="-4168"/>
          <a:stretch>
            <a:fillRect/>
          </a:stretch>
        </p:blipFill>
        <p:spPr>
          <a:xfrm>
            <a:off x="1284656" y="2119707"/>
            <a:ext cx="6819396" cy="422544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mezquita </a:t>
            </a:r>
            <a:endParaRPr lang="en-US" dirty="0"/>
          </a:p>
        </p:txBody>
      </p:sp>
      <p:pic>
        <p:nvPicPr>
          <p:cNvPr id="4" name="Content Placeholder 3" descr="mosqu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8369" r="-8369"/>
          <a:stretch>
            <a:fillRect/>
          </a:stretch>
        </p:blipFill>
        <p:spPr>
          <a:xfrm>
            <a:off x="1182468" y="2178736"/>
            <a:ext cx="6936182" cy="429780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centro comercial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2340909"/>
            <a:ext cx="6604000" cy="389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sinagoga </a:t>
            </a:r>
            <a:endParaRPr lang="en-US" dirty="0"/>
          </a:p>
        </p:txBody>
      </p:sp>
      <p:pic>
        <p:nvPicPr>
          <p:cNvPr id="4" name="Content Placeholder 3" descr="syna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3604" b="3604"/>
          <a:stretch>
            <a:fillRect/>
          </a:stretch>
        </p:blipFill>
        <p:spPr>
          <a:xfrm>
            <a:off x="1172647" y="2154496"/>
            <a:ext cx="6904038" cy="4278312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1651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aeropuerto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911" y="2451571"/>
            <a:ext cx="6528373" cy="3672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café </a:t>
            </a:r>
            <a:endParaRPr lang="en-US" dirty="0"/>
          </a:p>
        </p:txBody>
      </p:sp>
      <p:pic>
        <p:nvPicPr>
          <p:cNvPr id="6" name="Picture 5" descr="caf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646" y="2178706"/>
            <a:ext cx="6452441" cy="42901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museo </a:t>
            </a:r>
            <a:endParaRPr lang="en-US" dirty="0"/>
          </a:p>
        </p:txBody>
      </p:sp>
      <p:pic>
        <p:nvPicPr>
          <p:cNvPr id="4" name="Content Placeholder 3" descr="museum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521" r="-10521"/>
          <a:stretch>
            <a:fillRect/>
          </a:stretch>
        </p:blipFill>
        <p:spPr>
          <a:xfrm>
            <a:off x="1255459" y="2153029"/>
            <a:ext cx="6906985" cy="42797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carnicería</a:t>
            </a:r>
            <a:endParaRPr lang="en-US" dirty="0"/>
          </a:p>
        </p:txBody>
      </p:sp>
      <p:pic>
        <p:nvPicPr>
          <p:cNvPr id="4" name="Content Placeholder 3" descr="butcher-astoria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26861" b="26861"/>
          <a:stretch>
            <a:fillRect/>
          </a:stretch>
        </p:blipFill>
        <p:spPr>
          <a:xfrm>
            <a:off x="1683591" y="2286000"/>
            <a:ext cx="6197600" cy="3840163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8605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playa </a:t>
            </a:r>
            <a:endParaRPr lang="en-US" dirty="0"/>
          </a:p>
        </p:txBody>
      </p:sp>
      <p:pic>
        <p:nvPicPr>
          <p:cNvPr id="4" name="Content Placeholder 3" descr="beach.jpg"/>
          <p:cNvPicPr>
            <a:picLocks noGrp="1" noChangeAspect="1"/>
          </p:cNvPicPr>
          <p:nvPr>
            <p:ph idx="1"/>
          </p:nvPr>
        </p:nvPicPr>
        <p:blipFill>
          <a:blip r:embed="rId2"/>
          <a:srcRect l="-7596" r="-7596"/>
          <a:stretch>
            <a:fillRect/>
          </a:stretch>
        </p:blipFill>
        <p:spPr>
          <a:xfrm>
            <a:off x="1240862" y="2160013"/>
            <a:ext cx="6848592" cy="424353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casa</a:t>
            </a:r>
            <a:endParaRPr lang="en-US" dirty="0"/>
          </a:p>
        </p:txBody>
      </p:sp>
      <p:pic>
        <p:nvPicPr>
          <p:cNvPr id="4" name="Content Placeholder 3" descr="hous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211" r="-10211"/>
          <a:stretch>
            <a:fillRect/>
          </a:stretch>
        </p:blipFill>
        <p:spPr>
          <a:xfrm>
            <a:off x="925286" y="2031998"/>
            <a:ext cx="7195457" cy="44584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</a:t>
            </a:r>
            <a:r>
              <a:rPr lang="en-US" dirty="0"/>
              <a:t>cine </a:t>
            </a:r>
          </a:p>
        </p:txBody>
      </p:sp>
      <p:pic>
        <p:nvPicPr>
          <p:cNvPr id="4" name="Content Placeholder 3" descr="cin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3743" r="-3743"/>
          <a:stretch>
            <a:fillRect/>
          </a:stretch>
        </p:blipFill>
        <p:spPr>
          <a:xfrm>
            <a:off x="1240861" y="2138430"/>
            <a:ext cx="6906985" cy="42797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heladería</a:t>
            </a:r>
            <a:endParaRPr lang="en-US" dirty="0"/>
          </a:p>
        </p:txBody>
      </p:sp>
      <p:pic>
        <p:nvPicPr>
          <p:cNvPr id="4" name="Content Placeholder 3" descr="ic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8823" b="8823"/>
          <a:stretch>
            <a:fillRect/>
          </a:stretch>
        </p:blipFill>
        <p:spPr>
          <a:xfrm>
            <a:off x="1318787" y="2180112"/>
            <a:ext cx="6578685" cy="4076291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1620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acuario </a:t>
            </a:r>
            <a:endParaRPr lang="en-US" dirty="0"/>
          </a:p>
        </p:txBody>
      </p:sp>
      <p:pic>
        <p:nvPicPr>
          <p:cNvPr id="4" name="Content Placeholder 3" descr="aquarium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2503" b="2503"/>
          <a:stretch>
            <a:fillRect/>
          </a:stretch>
        </p:blipFill>
        <p:spPr>
          <a:xfrm>
            <a:off x="1351358" y="2150542"/>
            <a:ext cx="6757779" cy="4187262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03258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plaza </a:t>
            </a:r>
            <a:endParaRPr lang="en-US" dirty="0"/>
          </a:p>
        </p:txBody>
      </p:sp>
      <p:pic>
        <p:nvPicPr>
          <p:cNvPr id="4" name="Content Placeholder 3" descr="plaza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521" r="-10521"/>
          <a:stretch>
            <a:fillRect/>
          </a:stretch>
        </p:blipFill>
        <p:spPr>
          <a:xfrm>
            <a:off x="1124070" y="2098291"/>
            <a:ext cx="6950780" cy="430684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catedral </a:t>
            </a:r>
            <a:endParaRPr lang="en-US" dirty="0"/>
          </a:p>
        </p:txBody>
      </p:sp>
      <p:pic>
        <p:nvPicPr>
          <p:cNvPr id="4" name="Content Placeholder 3" descr="cathedra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3722" b="3722"/>
          <a:stretch>
            <a:fillRect/>
          </a:stretch>
        </p:blipFill>
        <p:spPr>
          <a:xfrm>
            <a:off x="1367638" y="2189294"/>
            <a:ext cx="6774061" cy="41973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correo </a:t>
            </a:r>
            <a:endParaRPr lang="en-US" dirty="0"/>
          </a:p>
        </p:txBody>
      </p:sp>
      <p:pic>
        <p:nvPicPr>
          <p:cNvPr id="4" name="Content Placeholder 3" descr="post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1521" b="1521"/>
          <a:stretch>
            <a:fillRect/>
          </a:stretch>
        </p:blipFill>
        <p:spPr>
          <a:xfrm>
            <a:off x="1253674" y="2145952"/>
            <a:ext cx="6660091" cy="4126732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4290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hospital </a:t>
            </a:r>
            <a:endParaRPr lang="en-US" dirty="0"/>
          </a:p>
        </p:txBody>
      </p:sp>
      <p:pic>
        <p:nvPicPr>
          <p:cNvPr id="4" name="Content Placeholder 3" descr="hospita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5955" b="5955"/>
          <a:stretch>
            <a:fillRect/>
          </a:stretch>
        </p:blipFill>
        <p:spPr>
          <a:xfrm>
            <a:off x="1172259" y="2087504"/>
            <a:ext cx="7148531" cy="4429380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16151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pastelería</a:t>
            </a:r>
            <a:endParaRPr lang="en-US" dirty="0"/>
          </a:p>
        </p:txBody>
      </p:sp>
      <p:pic>
        <p:nvPicPr>
          <p:cNvPr id="4" name="Content Placeholder 3" descr="astoria-pastry-shop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-6780" r="-6780"/>
          <a:stretch>
            <a:fillRect/>
          </a:stretch>
        </p:blipFill>
        <p:spPr>
          <a:xfrm>
            <a:off x="1335065" y="2237160"/>
            <a:ext cx="6708907" cy="4156980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034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piscina </a:t>
            </a:r>
            <a:endParaRPr lang="en-US" dirty="0"/>
          </a:p>
        </p:txBody>
      </p:sp>
      <p:pic>
        <p:nvPicPr>
          <p:cNvPr id="4" name="Picture 3" descr="poo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38" y="2151827"/>
            <a:ext cx="6467044" cy="43086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florería</a:t>
            </a:r>
            <a:endParaRPr lang="en-US" dirty="0"/>
          </a:p>
        </p:txBody>
      </p:sp>
      <p:pic>
        <p:nvPicPr>
          <p:cNvPr id="4" name="Content Placeholder 3" descr="florist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8650" b="8650"/>
          <a:stretch>
            <a:fillRect/>
          </a:stretch>
        </p:blipFill>
        <p:spPr>
          <a:xfrm>
            <a:off x="1390526" y="2202728"/>
            <a:ext cx="6489636" cy="4021115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4283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lavandería</a:t>
            </a:r>
            <a:endParaRPr lang="en-US" dirty="0"/>
          </a:p>
        </p:txBody>
      </p:sp>
      <p:pic>
        <p:nvPicPr>
          <p:cNvPr id="4" name="Content Placeholder 3" descr="laundry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8718" b="8718"/>
          <a:stretch>
            <a:fillRect/>
          </a:stretch>
        </p:blipFill>
        <p:spPr>
          <a:xfrm>
            <a:off x="1563017" y="2232154"/>
            <a:ext cx="6415872" cy="3975409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10079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zoológico </a:t>
            </a:r>
            <a:endParaRPr lang="en-US" dirty="0"/>
          </a:p>
        </p:txBody>
      </p:sp>
      <p:pic>
        <p:nvPicPr>
          <p:cNvPr id="4" name="Content Placeholder 3" descr="bronx_zoo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855" b="855"/>
          <a:stretch>
            <a:fillRect/>
          </a:stretch>
        </p:blipFill>
        <p:spPr>
          <a:xfrm>
            <a:off x="1553341" y="2286000"/>
            <a:ext cx="6197600" cy="3840163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86122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templo </a:t>
            </a:r>
            <a:endParaRPr lang="en-US" dirty="0"/>
          </a:p>
        </p:txBody>
      </p:sp>
      <p:pic>
        <p:nvPicPr>
          <p:cNvPr id="4" name="Content Placeholder 3" descr="800px-11_Temple_of_Heaven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3499" b="3499"/>
          <a:stretch>
            <a:fillRect/>
          </a:stretch>
        </p:blipFill>
        <p:spPr>
          <a:xfrm>
            <a:off x="1383918" y="2142748"/>
            <a:ext cx="6822905" cy="4227615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51127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restaurante</a:t>
            </a:r>
            <a:endParaRPr lang="en-US" dirty="0"/>
          </a:p>
        </p:txBody>
      </p:sp>
      <p:pic>
        <p:nvPicPr>
          <p:cNvPr id="5" name="Picture 4" descr="restauran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649" y="2097768"/>
            <a:ext cx="6569228" cy="437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banco </a:t>
            </a:r>
            <a:endParaRPr lang="en-US" dirty="0"/>
          </a:p>
        </p:txBody>
      </p:sp>
      <p:pic>
        <p:nvPicPr>
          <p:cNvPr id="5" name="Content Placeholder 4" descr="bank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4677" r="4677"/>
          <a:stretch>
            <a:fillRect/>
          </a:stretch>
        </p:blipFill>
        <p:spPr>
          <a:xfrm>
            <a:off x="1269954" y="2184702"/>
            <a:ext cx="6676373" cy="413682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farmacia </a:t>
            </a:r>
            <a:endParaRPr lang="en-US" dirty="0"/>
          </a:p>
        </p:txBody>
      </p:sp>
      <p:pic>
        <p:nvPicPr>
          <p:cNvPr id="5" name="Content Placeholder 4" descr="pharm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8473" b="8473"/>
          <a:stretch>
            <a:fillRect/>
          </a:stretch>
        </p:blipFill>
        <p:spPr>
          <a:xfrm>
            <a:off x="1351359" y="2207174"/>
            <a:ext cx="6692654" cy="414690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supermercado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513" y="2203016"/>
            <a:ext cx="6208184" cy="4261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hotel </a:t>
            </a:r>
            <a:endParaRPr lang="en-US" dirty="0"/>
          </a:p>
        </p:txBody>
      </p:sp>
      <p:pic>
        <p:nvPicPr>
          <p:cNvPr id="5" name="Content Placeholder 4" descr="hote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3528" b="3528"/>
          <a:stretch>
            <a:fillRect/>
          </a:stretch>
        </p:blipFill>
        <p:spPr>
          <a:xfrm>
            <a:off x="1335076" y="2130366"/>
            <a:ext cx="6790342" cy="42074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panadería</a:t>
            </a:r>
            <a:endParaRPr lang="en-US" dirty="0"/>
          </a:p>
        </p:txBody>
      </p:sp>
      <p:pic>
        <p:nvPicPr>
          <p:cNvPr id="5" name="Content Placeholder 4" descr="bak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3565" b="3565"/>
          <a:stretch>
            <a:fillRect/>
          </a:stretch>
        </p:blipFill>
        <p:spPr>
          <a:xfrm>
            <a:off x="1286233" y="2136558"/>
            <a:ext cx="6806623" cy="421752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dex">
  <a:themeElements>
    <a:clrScheme name="Codex">
      <a:dk1>
        <a:sysClr val="windowText" lastClr="000000"/>
      </a:dk1>
      <a:lt1>
        <a:sysClr val="window" lastClr="FFFFFF"/>
      </a:lt1>
      <a:dk2>
        <a:srgbClr val="59564B"/>
      </a:dk2>
      <a:lt2>
        <a:srgbClr val="DFDAC7"/>
      </a:lt2>
      <a:accent1>
        <a:srgbClr val="990000"/>
      </a:accent1>
      <a:accent2>
        <a:srgbClr val="EFAB16"/>
      </a:accent2>
      <a:accent3>
        <a:srgbClr val="78AC35"/>
      </a:accent3>
      <a:accent4>
        <a:srgbClr val="35ACA2"/>
      </a:accent4>
      <a:accent5>
        <a:srgbClr val="4083CF"/>
      </a:accent5>
      <a:accent6>
        <a:srgbClr val="0D335E"/>
      </a:accent6>
      <a:hlink>
        <a:srgbClr val="EF8E1C"/>
      </a:hlink>
      <a:folHlink>
        <a:srgbClr val="FEC60B"/>
      </a:folHlink>
    </a:clrScheme>
    <a:fontScheme name="Codex">
      <a:majorFont>
        <a:latin typeface="Calisto MT"/>
        <a:ea typeface=""/>
        <a:cs typeface=""/>
        <a:font script="Jpan" typeface="ＭＳ 明朝"/>
      </a:majorFont>
      <a:minorFont>
        <a:latin typeface="Calisto MT"/>
        <a:ea typeface=""/>
        <a:cs typeface=""/>
        <a:font script="Jpan" typeface="ＭＳ 明朝"/>
      </a:minorFont>
    </a:fontScheme>
    <a:fmtScheme name="Codex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5000"/>
              </a:schemeClr>
            </a:gs>
            <a:gs pos="100000">
              <a:schemeClr val="phClr">
                <a:tint val="100000"/>
                <a:shade val="94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alpha val="90000"/>
                <a:satMod val="115000"/>
              </a:schemeClr>
            </a:gs>
            <a:gs pos="100000">
              <a:schemeClr val="phClr">
                <a:shade val="94000"/>
                <a:alpha val="90000"/>
                <a:satMod val="135000"/>
              </a:schemeClr>
            </a:gs>
          </a:gsLst>
          <a:lin ang="5400000" scaled="1"/>
        </a:gradFill>
      </a:fillStyleLst>
      <a:lnStyleLst>
        <a:ln w="1587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12700" dir="5400000" rotWithShape="0">
              <a:srgbClr val="525252">
                <a:alpha val="85000"/>
              </a:srgbClr>
            </a:outerShdw>
          </a:effectLst>
          <a:scene3d>
            <a:camera prst="orthographicFront">
              <a:rot lat="0" lon="0" rev="0"/>
            </a:camera>
            <a:lightRig rig="sunrise" dir="t">
              <a:rot lat="0" lon="0" rev="6000000"/>
            </a:lightRig>
          </a:scene3d>
          <a:sp3d prstMaterial="matte">
            <a:bevelT w="50800" h="44450" prst="angl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Codex.thmx</Template>
  <TotalTime>176</TotalTime>
  <Words>69</Words>
  <Application>Microsoft Macintosh PowerPoint</Application>
  <PresentationFormat>On-screen Show (4:3)</PresentationFormat>
  <Paragraphs>32</Paragraphs>
  <Slides>31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Codex</vt:lpstr>
      <vt:lpstr>Los lugares</vt:lpstr>
      <vt:lpstr>La casa</vt:lpstr>
      <vt:lpstr>La lavandería</vt:lpstr>
      <vt:lpstr>El restaurante</vt:lpstr>
      <vt:lpstr>El banco </vt:lpstr>
      <vt:lpstr>La farmacia </vt:lpstr>
      <vt:lpstr>El supermercado </vt:lpstr>
      <vt:lpstr>El hotel </vt:lpstr>
      <vt:lpstr>El panadería</vt:lpstr>
      <vt:lpstr>El salón de belleza </vt:lpstr>
      <vt:lpstr>El parque </vt:lpstr>
      <vt:lpstr>La mezquita </vt:lpstr>
      <vt:lpstr>La centro comercial </vt:lpstr>
      <vt:lpstr>La sinagoga </vt:lpstr>
      <vt:lpstr>El aeropuerto </vt:lpstr>
      <vt:lpstr>El café </vt:lpstr>
      <vt:lpstr>El museo </vt:lpstr>
      <vt:lpstr>La carnicería</vt:lpstr>
      <vt:lpstr>La playa </vt:lpstr>
      <vt:lpstr>El cine </vt:lpstr>
      <vt:lpstr>La heladería</vt:lpstr>
      <vt:lpstr>El acuario </vt:lpstr>
      <vt:lpstr>La plaza </vt:lpstr>
      <vt:lpstr>El catedral </vt:lpstr>
      <vt:lpstr>El correo </vt:lpstr>
      <vt:lpstr>El hospital </vt:lpstr>
      <vt:lpstr>La pastelería</vt:lpstr>
      <vt:lpstr>El piscina </vt:lpstr>
      <vt:lpstr>La florería</vt:lpstr>
      <vt:lpstr>El zoológico </vt:lpstr>
      <vt:lpstr>El templo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lugares</dc:title>
  <dc:creator>NYCDOE</dc:creator>
  <cp:lastModifiedBy>NYCDOE</cp:lastModifiedBy>
  <cp:revision>11</cp:revision>
  <dcterms:created xsi:type="dcterms:W3CDTF">2013-11-15T18:31:39Z</dcterms:created>
  <dcterms:modified xsi:type="dcterms:W3CDTF">2013-11-15T18:32:51Z</dcterms:modified>
</cp:coreProperties>
</file>